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0058400" cy="7772400"/>
  <p:notesSz cx="7010400" cy="92964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8E"/>
    <a:srgbClr val="003365"/>
    <a:srgbClr val="00CC66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566" y="45"/>
      </p:cViewPr>
      <p:guideLst>
        <p:guide orient="horz" pos="2448"/>
        <p:guide pos="31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056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678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834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71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113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587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05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351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07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176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57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45BC2-3270-4980-BD99-69428250E79D}" type="datetimeFigureOut">
              <a:rPr lang="en-US" smtClean="0"/>
              <a:t>10/7/2019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C319A-DCC0-4E69-B288-ED82EE9B4F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19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5188" y="6833825"/>
            <a:ext cx="5031794" cy="718900"/>
          </a:xfrm>
          <a:prstGeom prst="rect">
            <a:avLst/>
          </a:prstGeom>
          <a:solidFill>
            <a:srgbClr val="002F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15"/>
          <p:cNvSpPr>
            <a:spLocks noChangeArrowheads="1"/>
          </p:cNvSpPr>
          <p:nvPr/>
        </p:nvSpPr>
        <p:spPr bwMode="auto">
          <a:xfrm>
            <a:off x="5257800" y="-157926"/>
            <a:ext cx="4648200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002F8E"/>
              </a:solidFill>
              <a:effectLst/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002F8E"/>
              </a:solidFill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002F8E"/>
              </a:solidFill>
              <a:effectLst/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800" b="1" dirty="0">
              <a:solidFill>
                <a:srgbClr val="002F8E"/>
              </a:solidFill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002F8E"/>
              </a:solidFill>
              <a:effectLst/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rgbClr val="002F8E"/>
                </a:solidFill>
                <a:effectLst/>
                <a:latin typeface="Adobe Garamond Pro" pitchFamily="18" charset="0"/>
                <a:ea typeface="Calibri" pitchFamily="34" charset="0"/>
                <a:cs typeface="Arial" pitchFamily="34" charset="0"/>
              </a:rPr>
              <a:t>VA St. Louis Health Care System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b="1" dirty="0">
                <a:solidFill>
                  <a:srgbClr val="002F8E"/>
                </a:solidFill>
                <a:latin typeface="Adobe Garamond Pro" pitchFamily="18" charset="0"/>
                <a:ea typeface="Calibri" pitchFamily="34" charset="0"/>
                <a:cs typeface="Arial" pitchFamily="34" charset="0"/>
              </a:rPr>
              <a:t>Spinal Cord Injury Service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rgbClr val="002F8E"/>
              </a:solidFill>
              <a:effectLst/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>
              <a:solidFill>
                <a:srgbClr val="002F8E"/>
              </a:solidFill>
              <a:latin typeface="Adobe Garamond Pro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>
                <a:ln>
                  <a:noFill/>
                </a:ln>
                <a:solidFill>
                  <a:srgbClr val="002F8E"/>
                </a:solidFill>
                <a:effectLst/>
                <a:latin typeface="Adobe Garamond Pro" pitchFamily="18" charset="0"/>
                <a:ea typeface="Calibri" pitchFamily="34" charset="0"/>
                <a:cs typeface="Arial" pitchFamily="34" charset="0"/>
              </a:rPr>
              <a:t>Outpatient Rehabilitation Program </a:t>
            </a:r>
            <a:endParaRPr kumimoji="0" lang="en-US" sz="5400" b="0" i="0" u="none" strike="noStrike" cap="none" normalizeH="0" baseline="0" dirty="0">
              <a:ln>
                <a:noFill/>
              </a:ln>
              <a:solidFill>
                <a:srgbClr val="002F8E"/>
              </a:solidFill>
              <a:effectLst/>
              <a:latin typeface="Adobe Garamond Pro" pitchFamily="18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62" r="8710" b="17818"/>
          <a:stretch/>
        </p:blipFill>
        <p:spPr>
          <a:xfrm>
            <a:off x="6710059" y="615823"/>
            <a:ext cx="1839628" cy="44853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4798" y="3285172"/>
            <a:ext cx="4724843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 Outpatient Clinic Schedule</a:t>
            </a:r>
          </a:p>
          <a:p>
            <a:pPr algn="ctr"/>
            <a:endParaRPr lang="en-US" sz="105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assist you in the most efficient way appointments should be prescheduled. You can schedule your SCI outpatient clinic appointment by calling 314-894-6677.</a:t>
            </a:r>
            <a:endParaRPr lang="en-US" sz="1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 Annual Evaluations: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Tuesday and Thursday, starting at 8am </a:t>
            </a: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Outpatient Follow up appointments: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 thru Friday </a:t>
            </a:r>
          </a:p>
          <a:p>
            <a:pPr>
              <a:lnSpc>
                <a:spcPct val="150000"/>
              </a:lnSpc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Plastics Clinic: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3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4</a:t>
            </a:r>
            <a:r>
              <a:rPr lang="en-US" sz="13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Tuesday of each month, 11:00am - 3:00pm</a:t>
            </a:r>
          </a:p>
          <a:p>
            <a:pPr>
              <a:lnSpc>
                <a:spcPct val="150000"/>
              </a:lnSpc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Clinic (PT &amp; OT):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Monday thru Friday, 9am – 4:00pm</a:t>
            </a:r>
          </a:p>
          <a:p>
            <a:pPr>
              <a:lnSpc>
                <a:spcPct val="150000"/>
              </a:lnSpc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Social Work &amp; Psychology: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 thru Friday, 8am – 4:30pm </a:t>
            </a:r>
          </a:p>
          <a:p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Telehealth: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 thru Friday, scheduled in conjunction with Veteran. </a:t>
            </a:r>
          </a:p>
          <a:p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Care Visits: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Services are available for addressing your home care needs.  Please discuss with your primary care provider.</a:t>
            </a:r>
          </a:p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9142" y="6855529"/>
            <a:ext cx="45576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 hope to see you soon! 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5868565" y="6654666"/>
            <a:ext cx="36458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defTabSz="1019175"/>
            <a:r>
              <a:rPr lang="en-US" sz="1600" dirty="0">
                <a:solidFill>
                  <a:srgbClr val="002F8E"/>
                </a:solidFill>
              </a:rPr>
              <a:t>Jefferson Barrack Division -  Building 52</a:t>
            </a:r>
          </a:p>
          <a:p>
            <a:pPr algn="ctr" defTabSz="1019175"/>
            <a:r>
              <a:rPr lang="en-US" sz="1600" dirty="0">
                <a:solidFill>
                  <a:srgbClr val="002F8E"/>
                </a:solidFill>
              </a:rPr>
              <a:t>#1 Jefferson Barracks Drive</a:t>
            </a:r>
          </a:p>
          <a:p>
            <a:pPr algn="ctr" defTabSz="1019175"/>
            <a:r>
              <a:rPr lang="en-US" sz="1600" dirty="0">
                <a:solidFill>
                  <a:srgbClr val="002F8E"/>
                </a:solidFill>
              </a:rPr>
              <a:t>St. Louis, </a:t>
            </a:r>
            <a:r>
              <a:rPr lang="en-US" sz="1600">
                <a:solidFill>
                  <a:srgbClr val="002F8E"/>
                </a:solidFill>
              </a:rPr>
              <a:t>MO 63125</a:t>
            </a:r>
            <a:endParaRPr lang="en-US" sz="1600" dirty="0">
              <a:solidFill>
                <a:srgbClr val="002F8E"/>
              </a:solidFill>
            </a:endParaRPr>
          </a:p>
          <a:p>
            <a:pPr algn="ctr" defTabSz="1019175"/>
            <a:r>
              <a:rPr lang="en-US" sz="1600" dirty="0">
                <a:solidFill>
                  <a:srgbClr val="002F8E"/>
                </a:solidFill>
              </a:rPr>
              <a:t>314-894-6677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3185" y="191069"/>
            <a:ext cx="10063589" cy="163773"/>
          </a:xfrm>
          <a:prstGeom prst="rect">
            <a:avLst/>
          </a:prstGeom>
          <a:solidFill>
            <a:srgbClr val="002F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5236C8-7C1B-4786-B8F9-D2C1067A7E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555233"/>
            <a:ext cx="3647017" cy="20514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BA3008-A7C5-4C71-BBD4-A02A6A7C63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072" y="759835"/>
            <a:ext cx="4454885" cy="24929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EADCD6-33C1-48FF-8C28-AF794C3A7D1F}"/>
              </a:ext>
            </a:extLst>
          </p:cNvPr>
          <p:cNvSpPr txBox="1"/>
          <p:nvPr/>
        </p:nvSpPr>
        <p:spPr>
          <a:xfrm>
            <a:off x="128621" y="390981"/>
            <a:ext cx="44454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Spinal Cord Injury Team </a:t>
            </a:r>
          </a:p>
        </p:txBody>
      </p:sp>
    </p:spTree>
    <p:extLst>
      <p:ext uri="{BB962C8B-B14F-4D97-AF65-F5344CB8AC3E}">
        <p14:creationId xmlns:p14="http://schemas.microsoft.com/office/powerpoint/2010/main" val="1732223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313056" y="1482291"/>
            <a:ext cx="439448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To meet all of your primary and specialty care needs, we invite you to take advantage of the SCI Outpatient program which provides you with high quality primary care staffed by a physician, a nurse practitioner, two registered nurse, two LPNs along with the full complement of the SCI Interdisciplinary team.</a:t>
            </a:r>
            <a:r>
              <a:rPr lang="en-US" sz="13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3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056" y="2774953"/>
            <a:ext cx="4327183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Outpatient Rehabilitation Programs:</a:t>
            </a:r>
            <a:endParaRPr lang="en-US" sz="9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Bowling: 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Thursdays 10:00am -11:30am, JB bowling alley building 63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RT Adapted Gym: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Tues, Wed, Thurs from 11:00-12:00. JB Gym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Therapy Program</a:t>
            </a:r>
            <a:r>
              <a:rPr lang="en-US" sz="13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3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Monday – Friday, 9:00am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4:00pm  PT/OT Therapy Gym, 2</a:t>
            </a:r>
            <a:r>
              <a:rPr lang="en-US" sz="13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floor, building 52 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Boccia Clinic: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Tues 1:00-3:00</a:t>
            </a:r>
            <a:endParaRPr lang="en-US" sz="13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Aquatics: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Monday, Wednesday, Friday, 1:00-3:00.  JB/Pool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Therapeutic Arts: 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Tuesday-Thursday at 9:30-3:00  Craft room, 2</a:t>
            </a:r>
            <a:r>
              <a:rPr lang="en-US" sz="1300" baseline="30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floor building 52.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Assistive Technology Computer Lab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Monday-Friday 10:00-12:00 and 1:00– 3:00  Bld. 52.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Nutrition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Please call for an appointment. </a:t>
            </a: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3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Psycho/Social</a:t>
            </a:r>
            <a:r>
              <a:rPr lang="en-US" sz="13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Call your social worker or psychologist for scheduling information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369943" y="226742"/>
            <a:ext cx="40026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Why should I get involved?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327828" y="609600"/>
            <a:ext cx="4545745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itchFamily="18" charset="0"/>
              </a:rPr>
              <a:t>	</a:t>
            </a:r>
            <a:r>
              <a:rPr lang="en-US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There are many Benefits for YOU!</a:t>
            </a:r>
          </a:p>
          <a:p>
            <a:endParaRPr lang="en-US" sz="14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During </a:t>
            </a:r>
            <a:r>
              <a:rPr lang="en-US" sz="16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OUTPATIENT REHABILITATION </a:t>
            </a:r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SCI team works together closely to provide services that foster growth and development. 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can expect to: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Discover healthy choices that improve general life satisfaction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gross and fine motor skills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coordination and balance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 strength and endurance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Improve socialization and community involvement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Better your relationships with family and friends</a:t>
            </a:r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in control.  Your personal choices help to establish the course of your outpatient rehabilitation success!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200" dirty="0"/>
          </a:p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392386" y="2032130"/>
            <a:ext cx="44166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 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13056" y="226743"/>
            <a:ext cx="4394480" cy="1151681"/>
          </a:xfrm>
          <a:prstGeom prst="rect">
            <a:avLst/>
          </a:prstGeom>
          <a:solidFill>
            <a:srgbClr val="002F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313056" y="212089"/>
            <a:ext cx="43271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i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Welcome to the </a:t>
            </a:r>
          </a:p>
          <a:p>
            <a:pPr lvl="0"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i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SCI Outpatient Program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A758D2-BD57-4DDB-BFBD-C0F49C089A0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495" y="5833072"/>
            <a:ext cx="4572410" cy="152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29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237</Words>
  <Application>Microsoft Office PowerPoint</Application>
  <PresentationFormat>Custom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Adobe Garamond Pro</vt:lpstr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</vt:vector>
  </TitlesOfParts>
  <Company>Veteran Affairs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Kosick, Elaine   (STL)</dc:creator>
  <cp:lastModifiedBy>Broadwater, Jennifer S.   (STL)</cp:lastModifiedBy>
  <cp:revision>59</cp:revision>
  <cp:lastPrinted>2019-06-21T20:20:08Z</cp:lastPrinted>
  <dcterms:created xsi:type="dcterms:W3CDTF">2013-06-25T21:49:57Z</dcterms:created>
  <dcterms:modified xsi:type="dcterms:W3CDTF">2019-10-07T16:29:01Z</dcterms:modified>
</cp:coreProperties>
</file>